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255"/>
        <p:guide pos="37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互动：需求分析，让大家猜猜这里需要哪些什么样功能的组件。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制作大厅界面要用到的相关组件</a:t>
            </a:r>
            <a:endParaRPr lang="zh-CN" altLang="en-US"/>
          </a:p>
          <a:p>
            <a:r>
              <a:rPr lang="zh-CN" altLang="en-US"/>
              <a:t>互动：大致用于什么地方。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8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5" Type="http://schemas.openxmlformats.org/officeDocument/2006/relationships/notesSlide" Target="../notesSlides/notesSlide5.xml"/><Relationship Id="rId54" Type="http://schemas.openxmlformats.org/officeDocument/2006/relationships/slideLayout" Target="../slideLayouts/slideLayout8.xml"/><Relationship Id="rId53" Type="http://schemas.openxmlformats.org/officeDocument/2006/relationships/tags" Target="../tags/tag73.xml"/><Relationship Id="rId52" Type="http://schemas.openxmlformats.org/officeDocument/2006/relationships/tags" Target="../tags/tag72.xml"/><Relationship Id="rId51" Type="http://schemas.openxmlformats.org/officeDocument/2006/relationships/tags" Target="../tags/tag71.xml"/><Relationship Id="rId50" Type="http://schemas.openxmlformats.org/officeDocument/2006/relationships/tags" Target="../tags/tag70.xml"/><Relationship Id="rId5" Type="http://schemas.openxmlformats.org/officeDocument/2006/relationships/tags" Target="../tags/tag25.xml"/><Relationship Id="rId49" Type="http://schemas.openxmlformats.org/officeDocument/2006/relationships/tags" Target="../tags/tag69.xml"/><Relationship Id="rId48" Type="http://schemas.openxmlformats.org/officeDocument/2006/relationships/tags" Target="../tags/tag68.xml"/><Relationship Id="rId47" Type="http://schemas.openxmlformats.org/officeDocument/2006/relationships/tags" Target="../tags/tag67.xml"/><Relationship Id="rId46" Type="http://schemas.openxmlformats.org/officeDocument/2006/relationships/tags" Target="../tags/tag66.xml"/><Relationship Id="rId45" Type="http://schemas.openxmlformats.org/officeDocument/2006/relationships/tags" Target="../tags/tag65.xml"/><Relationship Id="rId44" Type="http://schemas.openxmlformats.org/officeDocument/2006/relationships/tags" Target="../tags/tag64.xml"/><Relationship Id="rId43" Type="http://schemas.openxmlformats.org/officeDocument/2006/relationships/tags" Target="../tags/tag63.xml"/><Relationship Id="rId42" Type="http://schemas.openxmlformats.org/officeDocument/2006/relationships/tags" Target="../tags/tag62.xml"/><Relationship Id="rId41" Type="http://schemas.openxmlformats.org/officeDocument/2006/relationships/tags" Target="../tags/tag61.xml"/><Relationship Id="rId40" Type="http://schemas.openxmlformats.org/officeDocument/2006/relationships/tags" Target="../tags/tag60.xml"/><Relationship Id="rId4" Type="http://schemas.openxmlformats.org/officeDocument/2006/relationships/tags" Target="../tags/tag24.xml"/><Relationship Id="rId39" Type="http://schemas.openxmlformats.org/officeDocument/2006/relationships/tags" Target="../tags/tag59.xml"/><Relationship Id="rId38" Type="http://schemas.openxmlformats.org/officeDocument/2006/relationships/tags" Target="../tags/tag58.xml"/><Relationship Id="rId37" Type="http://schemas.openxmlformats.org/officeDocument/2006/relationships/tags" Target="../tags/tag57.xml"/><Relationship Id="rId36" Type="http://schemas.openxmlformats.org/officeDocument/2006/relationships/tags" Target="../tags/tag56.xml"/><Relationship Id="rId35" Type="http://schemas.openxmlformats.org/officeDocument/2006/relationships/tags" Target="../tags/tag55.xml"/><Relationship Id="rId34" Type="http://schemas.openxmlformats.org/officeDocument/2006/relationships/tags" Target="../tags/tag54.xml"/><Relationship Id="rId33" Type="http://schemas.openxmlformats.org/officeDocument/2006/relationships/tags" Target="../tags/tag53.xml"/><Relationship Id="rId32" Type="http://schemas.openxmlformats.org/officeDocument/2006/relationships/tags" Target="../tags/tag52.xml"/><Relationship Id="rId31" Type="http://schemas.openxmlformats.org/officeDocument/2006/relationships/tags" Target="../tags/tag51.xml"/><Relationship Id="rId30" Type="http://schemas.openxmlformats.org/officeDocument/2006/relationships/tags" Target="../tags/tag50.xml"/><Relationship Id="rId3" Type="http://schemas.openxmlformats.org/officeDocument/2006/relationships/tags" Target="../tags/tag23.xml"/><Relationship Id="rId29" Type="http://schemas.openxmlformats.org/officeDocument/2006/relationships/tags" Target="../tags/tag49.xml"/><Relationship Id="rId28" Type="http://schemas.openxmlformats.org/officeDocument/2006/relationships/tags" Target="../tags/tag48.xml"/><Relationship Id="rId27" Type="http://schemas.openxmlformats.org/officeDocument/2006/relationships/tags" Target="../tags/tag47.xml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棋牌开发大厅界面</a:t>
              </a:r>
              <a:endParaRPr kumimoji="0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大厅界面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1184275"/>
            <a:ext cx="5370830" cy="302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65" y="3035935"/>
            <a:ext cx="5130165" cy="2880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用到的组件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55240" y="2214880"/>
            <a:ext cx="242887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Label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Widget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Layout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audioClip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4355" y="2214880"/>
            <a:ext cx="362458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背景、底图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文字显示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注册、登录按钮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布局拉伸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滚动框子项布局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音效播放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需求分析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1750293" y="3285329"/>
            <a:ext cx="2379290" cy="728099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11"/>
          <p:cNvSpPr/>
          <p:nvPr>
            <p:custDataLst>
              <p:tags r:id="rId3"/>
            </p:custDataLst>
          </p:nvPr>
        </p:nvSpPr>
        <p:spPr>
          <a:xfrm>
            <a:off x="3607365" y="4636021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1F74AD"/>
          </a:solidFill>
          <a:ln w="12700" cap="flat" cmpd="sng" algn="ctr">
            <a:solidFill>
              <a:srgbClr val="1F74AD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2"/>
          <p:cNvSpPr/>
          <p:nvPr>
            <p:custDataLst>
              <p:tags r:id="rId4"/>
            </p:custDataLst>
          </p:nvPr>
        </p:nvSpPr>
        <p:spPr>
          <a:xfrm>
            <a:off x="1627505" y="3197622"/>
            <a:ext cx="2613320" cy="89730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4556891" y="3636159"/>
            <a:ext cx="0" cy="934168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0" name="圆角矩形 10"/>
          <p:cNvSpPr/>
          <p:nvPr>
            <p:custDataLst>
              <p:tags r:id="rId6"/>
            </p:custDataLst>
          </p:nvPr>
        </p:nvSpPr>
        <p:spPr>
          <a:xfrm>
            <a:off x="3504417" y="4565854"/>
            <a:ext cx="2099757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4241149" y="3636159"/>
            <a:ext cx="620368" cy="6676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20" name="圆角矩形 31"/>
          <p:cNvSpPr/>
          <p:nvPr>
            <p:custDataLst>
              <p:tags r:id="rId8"/>
            </p:custDataLst>
          </p:nvPr>
        </p:nvSpPr>
        <p:spPr>
          <a:xfrm>
            <a:off x="8286987" y="3373034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30"/>
          <p:cNvSpPr/>
          <p:nvPr>
            <p:custDataLst>
              <p:tags r:id="rId9"/>
            </p:custDataLst>
          </p:nvPr>
        </p:nvSpPr>
        <p:spPr>
          <a:xfrm>
            <a:off x="8184041" y="3302870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 flipH="1" flipV="1">
            <a:off x="7529830" y="3634105"/>
            <a:ext cx="649605" cy="1905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2264410" y="34518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进入大厅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3607435" y="4744720"/>
            <a:ext cx="1912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显示用户信息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8458835" y="3470275"/>
            <a:ext cx="158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输入房间号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0" name="直接连接符 189"/>
          <p:cNvCxnSpPr/>
          <p:nvPr>
            <p:custDataLst>
              <p:tags r:id="rId14"/>
            </p:custDataLst>
          </p:nvPr>
        </p:nvCxnSpPr>
        <p:spPr>
          <a:xfrm flipH="1" flipV="1">
            <a:off x="4861560" y="2290445"/>
            <a:ext cx="8890" cy="135636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cxnSp>
        <p:nvCxnSpPr>
          <p:cNvPr id="193" name="直接连接符 192"/>
          <p:cNvCxnSpPr/>
          <p:nvPr>
            <p:custDataLst>
              <p:tags r:id="rId15"/>
            </p:custDataLst>
          </p:nvPr>
        </p:nvCxnSpPr>
        <p:spPr>
          <a:xfrm rot="16200000" flipV="1">
            <a:off x="5140401" y="3352937"/>
            <a:ext cx="0" cy="55825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94" name="圆角矩形 31"/>
          <p:cNvSpPr/>
          <p:nvPr>
            <p:custDataLst>
              <p:tags r:id="rId16"/>
            </p:custDataLst>
          </p:nvPr>
        </p:nvSpPr>
        <p:spPr>
          <a:xfrm>
            <a:off x="5534262" y="3341919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圆角矩形 30"/>
          <p:cNvSpPr/>
          <p:nvPr>
            <p:custDataLst>
              <p:tags r:id="rId17"/>
            </p:custDataLst>
          </p:nvPr>
        </p:nvSpPr>
        <p:spPr>
          <a:xfrm>
            <a:off x="5431316" y="3271755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圆角矩形 37"/>
          <p:cNvSpPr/>
          <p:nvPr>
            <p:custDataLst>
              <p:tags r:id="rId18"/>
            </p:custDataLst>
          </p:nvPr>
        </p:nvSpPr>
        <p:spPr>
          <a:xfrm>
            <a:off x="5545720" y="2006333"/>
            <a:ext cx="1911717" cy="585014"/>
          </a:xfrm>
          <a:prstGeom prst="roundRect">
            <a:avLst>
              <a:gd name="adj" fmla="val 3846"/>
            </a:avLst>
          </a:prstGeom>
          <a:solidFill>
            <a:srgbClr val="3498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p>
            <a:pPr algn="ctr">
              <a:lnSpc>
                <a:spcPct val="80000"/>
              </a:lnSpc>
              <a:spcAft>
                <a:spcPts val="0"/>
              </a:spcAft>
            </a:pPr>
            <a:endParaRPr lang="en-US" sz="2000" kern="1200">
              <a:solidFill>
                <a:sysClr val="window" lastClr="FFFF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7" name="圆角矩形 36"/>
          <p:cNvSpPr/>
          <p:nvPr>
            <p:custDataLst>
              <p:tags r:id="rId19"/>
            </p:custDataLst>
          </p:nvPr>
        </p:nvSpPr>
        <p:spPr>
          <a:xfrm>
            <a:off x="5442774" y="1936169"/>
            <a:ext cx="2099756" cy="720968"/>
          </a:xfrm>
          <a:prstGeom prst="roundRect">
            <a:avLst>
              <a:gd name="adj" fmla="val 3846"/>
            </a:avLst>
          </a:prstGeom>
          <a:noFill/>
          <a:ln w="19050" cap="flat" cmpd="sng" algn="ctr">
            <a:solidFill>
              <a:srgbClr val="3498DB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8" name="直接连接符 197"/>
          <p:cNvCxnSpPr/>
          <p:nvPr>
            <p:custDataLst>
              <p:tags r:id="rId20"/>
            </p:custDataLst>
          </p:nvPr>
        </p:nvCxnSpPr>
        <p:spPr>
          <a:xfrm rot="16200000" flipV="1">
            <a:off x="5143987" y="2012809"/>
            <a:ext cx="0" cy="559070"/>
          </a:xfrm>
          <a:prstGeom prst="line">
            <a:avLst/>
          </a:prstGeom>
          <a:noFill/>
          <a:ln w="19050" cap="flat" cmpd="sng" algn="ctr">
            <a:solidFill>
              <a:srgbClr val="3498DB"/>
            </a:solidFill>
            <a:prstDash val="solid"/>
            <a:miter lim="800000"/>
          </a:ln>
          <a:effectLst/>
        </p:spPr>
      </p:cxnSp>
      <p:sp>
        <p:nvSpPr>
          <p:cNvPr id="199" name="文本框 198"/>
          <p:cNvSpPr txBox="1"/>
          <p:nvPr>
            <p:custDataLst>
              <p:tags r:id="rId21"/>
            </p:custDataLst>
          </p:nvPr>
        </p:nvSpPr>
        <p:spPr>
          <a:xfrm>
            <a:off x="5808980" y="211518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创建房间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0" name="文本框 199"/>
          <p:cNvSpPr txBox="1"/>
          <p:nvPr>
            <p:custDataLst>
              <p:tags r:id="rId22"/>
            </p:custDataLst>
          </p:nvPr>
        </p:nvSpPr>
        <p:spPr>
          <a:xfrm>
            <a:off x="5805170" y="3439160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spc="300">
                <a:solidFill>
                  <a:sysClr val="window" lastClr="FFFFFF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加入房间</a:t>
            </a:r>
            <a:endParaRPr lang="zh-CN" altLang="en-US" b="1" spc="300">
              <a:solidFill>
                <a:sysClr val="window" lastClr="FFFFFF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开发流程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59" name="任意多边形 58"/>
          <p:cNvSpPr/>
          <p:nvPr>
            <p:custDataLst>
              <p:tags r:id="rId2"/>
            </p:custDataLst>
          </p:nvPr>
        </p:nvSpPr>
        <p:spPr bwMode="auto">
          <a:xfrm>
            <a:off x="1136711" y="5399597"/>
            <a:ext cx="813649" cy="384939"/>
          </a:xfrm>
          <a:custGeom>
            <a:avLst/>
            <a:gdLst/>
            <a:ahLst/>
            <a:cxnLst>
              <a:cxn ang="0">
                <a:pos x="297" y="299"/>
              </a:cxn>
              <a:cxn ang="0">
                <a:pos x="0" y="0"/>
              </a:cxn>
              <a:cxn ang="0">
                <a:pos x="335" y="0"/>
              </a:cxn>
              <a:cxn ang="0">
                <a:pos x="632" y="299"/>
              </a:cxn>
              <a:cxn ang="0">
                <a:pos x="297" y="299"/>
              </a:cxn>
            </a:cxnLst>
            <a:rect l="0" t="0" r="r" b="b"/>
            <a:pathLst>
              <a:path w="632" h="299">
                <a:moveTo>
                  <a:pt x="297" y="299"/>
                </a:moveTo>
                <a:lnTo>
                  <a:pt x="0" y="0"/>
                </a:lnTo>
                <a:lnTo>
                  <a:pt x="335" y="0"/>
                </a:lnTo>
                <a:lnTo>
                  <a:pt x="632" y="299"/>
                </a:lnTo>
                <a:lnTo>
                  <a:pt x="297" y="299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 bwMode="auto">
          <a:xfrm>
            <a:off x="1136711" y="5399597"/>
            <a:ext cx="382364" cy="805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7" y="299"/>
              </a:cxn>
              <a:cxn ang="0">
                <a:pos x="297" y="626"/>
              </a:cxn>
              <a:cxn ang="0">
                <a:pos x="0" y="327"/>
              </a:cxn>
              <a:cxn ang="0">
                <a:pos x="0" y="0"/>
              </a:cxn>
            </a:cxnLst>
            <a:rect l="0" t="0" r="r" b="b"/>
            <a:pathLst>
              <a:path w="297" h="626">
                <a:moveTo>
                  <a:pt x="0" y="0"/>
                </a:moveTo>
                <a:lnTo>
                  <a:pt x="297" y="299"/>
                </a:lnTo>
                <a:lnTo>
                  <a:pt x="297" y="626"/>
                </a:lnTo>
                <a:lnTo>
                  <a:pt x="0" y="327"/>
                </a:lnTo>
                <a:lnTo>
                  <a:pt x="0" y="0"/>
                </a:ln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任意多边形 56"/>
          <p:cNvSpPr/>
          <p:nvPr>
            <p:custDataLst>
              <p:tags r:id="rId4"/>
            </p:custDataLst>
          </p:nvPr>
        </p:nvSpPr>
        <p:spPr bwMode="auto">
          <a:xfrm>
            <a:off x="1581077" y="4870708"/>
            <a:ext cx="463471" cy="978438"/>
          </a:xfrm>
          <a:custGeom>
            <a:avLst/>
            <a:gdLst/>
            <a:ahLst/>
            <a:cxnLst>
              <a:cxn ang="0">
                <a:pos x="360" y="760"/>
              </a:cxn>
              <a:cxn ang="0">
                <a:pos x="0" y="398"/>
              </a:cxn>
              <a:cxn ang="0">
                <a:pos x="0" y="0"/>
              </a:cxn>
              <a:cxn ang="0">
                <a:pos x="360" y="362"/>
              </a:cxn>
              <a:cxn ang="0">
                <a:pos x="360" y="760"/>
              </a:cxn>
            </a:cxnLst>
            <a:rect l="0" t="0" r="r" b="b"/>
            <a:pathLst>
              <a:path w="360" h="760">
                <a:moveTo>
                  <a:pt x="360" y="760"/>
                </a:moveTo>
                <a:lnTo>
                  <a:pt x="0" y="398"/>
                </a:lnTo>
                <a:lnTo>
                  <a:pt x="0" y="0"/>
                </a:lnTo>
                <a:lnTo>
                  <a:pt x="360" y="362"/>
                </a:lnTo>
                <a:lnTo>
                  <a:pt x="360" y="760"/>
                </a:ln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 57"/>
          <p:cNvSpPr/>
          <p:nvPr>
            <p:custDataLst>
              <p:tags r:id="rId5"/>
            </p:custDataLst>
          </p:nvPr>
        </p:nvSpPr>
        <p:spPr bwMode="auto">
          <a:xfrm>
            <a:off x="1581077" y="4870708"/>
            <a:ext cx="987451" cy="466046"/>
          </a:xfrm>
          <a:custGeom>
            <a:avLst/>
            <a:gdLst/>
            <a:ahLst/>
            <a:cxnLst>
              <a:cxn ang="0">
                <a:pos x="360" y="362"/>
              </a:cxn>
              <a:cxn ang="0">
                <a:pos x="0" y="0"/>
              </a:cxn>
              <a:cxn ang="0">
                <a:pos x="405" y="0"/>
              </a:cxn>
              <a:cxn ang="0">
                <a:pos x="767" y="362"/>
              </a:cxn>
              <a:cxn ang="0">
                <a:pos x="360" y="362"/>
              </a:cxn>
            </a:cxnLst>
            <a:rect l="0" t="0" r="r" b="b"/>
            <a:pathLst>
              <a:path w="767" h="362">
                <a:moveTo>
                  <a:pt x="360" y="362"/>
                </a:moveTo>
                <a:lnTo>
                  <a:pt x="0" y="0"/>
                </a:lnTo>
                <a:lnTo>
                  <a:pt x="405" y="0"/>
                </a:lnTo>
                <a:lnTo>
                  <a:pt x="767" y="362"/>
                </a:lnTo>
                <a:lnTo>
                  <a:pt x="360" y="362"/>
                </a:lnTo>
                <a:close/>
              </a:path>
            </a:pathLst>
          </a:custGeom>
          <a:solidFill>
            <a:srgbClr val="3498DB">
              <a:lumMod val="50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任意多边形 54"/>
          <p:cNvSpPr/>
          <p:nvPr>
            <p:custDataLst>
              <p:tags r:id="rId6"/>
            </p:custDataLst>
          </p:nvPr>
        </p:nvSpPr>
        <p:spPr bwMode="auto">
          <a:xfrm>
            <a:off x="2129491" y="4265683"/>
            <a:ext cx="536854" cy="112777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7" y="418"/>
              </a:cxn>
              <a:cxn ang="0">
                <a:pos x="417" y="876"/>
              </a:cxn>
              <a:cxn ang="0">
                <a:pos x="0" y="457"/>
              </a:cxn>
              <a:cxn ang="0">
                <a:pos x="0" y="0"/>
              </a:cxn>
            </a:cxnLst>
            <a:rect l="0" t="0" r="r" b="b"/>
            <a:pathLst>
              <a:path w="417" h="876">
                <a:moveTo>
                  <a:pt x="0" y="0"/>
                </a:moveTo>
                <a:lnTo>
                  <a:pt x="417" y="418"/>
                </a:lnTo>
                <a:lnTo>
                  <a:pt x="417" y="876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任意多边形 55"/>
          <p:cNvSpPr/>
          <p:nvPr>
            <p:custDataLst>
              <p:tags r:id="rId7"/>
            </p:custDataLst>
          </p:nvPr>
        </p:nvSpPr>
        <p:spPr bwMode="auto">
          <a:xfrm>
            <a:off x="2129491" y="4265683"/>
            <a:ext cx="1141940" cy="538141"/>
          </a:xfrm>
          <a:custGeom>
            <a:avLst/>
            <a:gdLst/>
            <a:ahLst/>
            <a:cxnLst>
              <a:cxn ang="0">
                <a:pos x="417" y="418"/>
              </a:cxn>
              <a:cxn ang="0">
                <a:pos x="0" y="0"/>
              </a:cxn>
              <a:cxn ang="0">
                <a:pos x="470" y="0"/>
              </a:cxn>
              <a:cxn ang="0">
                <a:pos x="887" y="418"/>
              </a:cxn>
              <a:cxn ang="0">
                <a:pos x="417" y="418"/>
              </a:cxn>
            </a:cxnLst>
            <a:rect l="0" t="0" r="r" b="b"/>
            <a:pathLst>
              <a:path w="887" h="418">
                <a:moveTo>
                  <a:pt x="417" y="418"/>
                </a:moveTo>
                <a:lnTo>
                  <a:pt x="0" y="0"/>
                </a:lnTo>
                <a:lnTo>
                  <a:pt x="470" y="0"/>
                </a:lnTo>
                <a:lnTo>
                  <a:pt x="887" y="418"/>
                </a:lnTo>
                <a:lnTo>
                  <a:pt x="417" y="418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任意多边形 52"/>
          <p:cNvSpPr/>
          <p:nvPr>
            <p:custDataLst>
              <p:tags r:id="rId8"/>
            </p:custDataLst>
          </p:nvPr>
        </p:nvSpPr>
        <p:spPr bwMode="auto">
          <a:xfrm>
            <a:off x="2754017" y="3603945"/>
            <a:ext cx="589638" cy="12320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9"/>
            </p:custDataLst>
          </p:nvPr>
        </p:nvSpPr>
        <p:spPr bwMode="auto">
          <a:xfrm>
            <a:off x="2754017" y="3603945"/>
            <a:ext cx="1250084" cy="587063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3344054" y="4191007"/>
            <a:ext cx="660446" cy="644997"/>
          </a:xfrm>
          <a:prstGeom prst="rect">
            <a:avLst/>
          </a:prstGeom>
          <a:solidFill>
            <a:srgbClr val="69A35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>
            <p:custDataLst>
              <p:tags r:id="rId11"/>
            </p:custDataLst>
          </p:nvPr>
        </p:nvSpPr>
        <p:spPr bwMode="auto">
          <a:xfrm>
            <a:off x="3406197" y="4251696"/>
            <a:ext cx="536161" cy="523619"/>
          </a:xfrm>
          <a:prstGeom prst="rect">
            <a:avLst/>
          </a:prstGeom>
          <a:solidFill>
            <a:srgbClr val="69A35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3585450" y="444613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13"/>
            </p:custDataLst>
          </p:nvPr>
        </p:nvSpPr>
        <p:spPr bwMode="auto">
          <a:xfrm>
            <a:off x="1523790" y="5784531"/>
            <a:ext cx="431286" cy="420987"/>
          </a:xfrm>
          <a:prstGeom prst="rect">
            <a:avLst/>
          </a:prstGeom>
          <a:solidFill>
            <a:srgbClr val="1F74AD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14"/>
            </p:custDataLst>
          </p:nvPr>
        </p:nvSpPr>
        <p:spPr bwMode="auto">
          <a:xfrm>
            <a:off x="1574568" y="5834097"/>
            <a:ext cx="329728" cy="321855"/>
          </a:xfrm>
          <a:prstGeom prst="rect">
            <a:avLst/>
          </a:prstGeom>
          <a:solidFill>
            <a:srgbClr val="1F74AD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1652150" y="592485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>
            <p:custDataLst>
              <p:tags r:id="rId16"/>
            </p:custDataLst>
          </p:nvPr>
        </p:nvSpPr>
        <p:spPr bwMode="auto">
          <a:xfrm>
            <a:off x="2040925" y="5336752"/>
            <a:ext cx="523979" cy="512392"/>
          </a:xfrm>
          <a:prstGeom prst="rect">
            <a:avLst/>
          </a:prstGeom>
          <a:solidFill>
            <a:srgbClr val="3498DB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 bwMode="auto">
          <a:xfrm>
            <a:off x="2091542" y="5386250"/>
            <a:ext cx="422745" cy="413397"/>
          </a:xfrm>
          <a:prstGeom prst="rect">
            <a:avLst/>
          </a:prstGeom>
          <a:solidFill>
            <a:srgbClr val="3498DB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2214086" y="5525582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16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19"/>
            </p:custDataLst>
          </p:nvPr>
        </p:nvSpPr>
        <p:spPr bwMode="auto">
          <a:xfrm>
            <a:off x="2662048" y="4803824"/>
            <a:ext cx="605087" cy="589637"/>
          </a:xfrm>
          <a:prstGeom prst="rect">
            <a:avLst/>
          </a:prstGeom>
          <a:solidFill>
            <a:srgbClr val="1AA3AA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/>
          <p:cNvSpPr/>
          <p:nvPr>
            <p:custDataLst>
              <p:tags r:id="rId20"/>
            </p:custDataLst>
          </p:nvPr>
        </p:nvSpPr>
        <p:spPr bwMode="auto">
          <a:xfrm>
            <a:off x="2721541" y="4861799"/>
            <a:ext cx="486100" cy="473689"/>
          </a:xfrm>
          <a:prstGeom prst="rect">
            <a:avLst/>
          </a:prstGeom>
          <a:solidFill>
            <a:srgbClr val="1AA3AA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2875764" y="5031276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2"/>
            </p:custDataLst>
          </p:nvPr>
        </p:nvSpPr>
        <p:spPr>
          <a:xfrm>
            <a:off x="2103849" y="5912305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3"/>
            </p:custDataLst>
          </p:nvPr>
        </p:nvSpPr>
        <p:spPr>
          <a:xfrm>
            <a:off x="4235730" y="431239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80%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24"/>
            </p:custDataLst>
          </p:nvPr>
        </p:nvSpPr>
        <p:spPr>
          <a:xfrm>
            <a:off x="2753514" y="5461458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5"/>
            </p:custDataLst>
          </p:nvPr>
        </p:nvSpPr>
        <p:spPr>
          <a:xfrm>
            <a:off x="3550165" y="4952594"/>
            <a:ext cx="481668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任意多边形 52"/>
          <p:cNvSpPr/>
          <p:nvPr>
            <p:custDataLst>
              <p:tags r:id="rId26"/>
            </p:custDataLst>
          </p:nvPr>
        </p:nvSpPr>
        <p:spPr bwMode="auto">
          <a:xfrm>
            <a:off x="3207641" y="2465678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任意多边形 53"/>
          <p:cNvSpPr/>
          <p:nvPr>
            <p:custDataLst>
              <p:tags r:id="rId27"/>
            </p:custDataLst>
          </p:nvPr>
        </p:nvSpPr>
        <p:spPr bwMode="auto">
          <a:xfrm>
            <a:off x="3209387" y="2466892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矩形 69"/>
          <p:cNvSpPr/>
          <p:nvPr>
            <p:custDataLst>
              <p:tags r:id="rId28"/>
            </p:custDataLst>
          </p:nvPr>
        </p:nvSpPr>
        <p:spPr bwMode="auto">
          <a:xfrm>
            <a:off x="4025734" y="3273199"/>
            <a:ext cx="900593" cy="901066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矩形 70"/>
          <p:cNvSpPr/>
          <p:nvPr>
            <p:custDataLst>
              <p:tags r:id="rId29"/>
            </p:custDataLst>
          </p:nvPr>
        </p:nvSpPr>
        <p:spPr bwMode="auto">
          <a:xfrm>
            <a:off x="4110472" y="3377495"/>
            <a:ext cx="731116" cy="714014"/>
          </a:xfrm>
          <a:prstGeom prst="rect">
            <a:avLst/>
          </a:prstGeom>
          <a:solidFill>
            <a:srgbClr val="9BBB59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30"/>
            </p:custDataLst>
          </p:nvPr>
        </p:nvSpPr>
        <p:spPr>
          <a:xfrm>
            <a:off x="4387204" y="3638418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31"/>
            </p:custDataLst>
          </p:nvPr>
        </p:nvSpPr>
        <p:spPr>
          <a:xfrm>
            <a:off x="5066926" y="3404916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90%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任意多边形 52"/>
          <p:cNvSpPr/>
          <p:nvPr>
            <p:custDataLst>
              <p:tags r:id="rId32"/>
            </p:custDataLst>
          </p:nvPr>
        </p:nvSpPr>
        <p:spPr bwMode="auto">
          <a:xfrm>
            <a:off x="4048512" y="1467056"/>
            <a:ext cx="817695" cy="1708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58" y="456"/>
              </a:cxn>
              <a:cxn ang="0">
                <a:pos x="458" y="957"/>
              </a:cxn>
              <a:cxn ang="0">
                <a:pos x="0" y="501"/>
              </a:cxn>
              <a:cxn ang="0">
                <a:pos x="0" y="0"/>
              </a:cxn>
            </a:cxnLst>
            <a:rect l="0" t="0" r="r" b="b"/>
            <a:pathLst>
              <a:path w="458" h="957">
                <a:moveTo>
                  <a:pt x="0" y="0"/>
                </a:moveTo>
                <a:lnTo>
                  <a:pt x="458" y="456"/>
                </a:lnTo>
                <a:lnTo>
                  <a:pt x="458" y="957"/>
                </a:lnTo>
                <a:lnTo>
                  <a:pt x="0" y="5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任意多边形 53"/>
          <p:cNvSpPr/>
          <p:nvPr>
            <p:custDataLst>
              <p:tags r:id="rId33"/>
            </p:custDataLst>
          </p:nvPr>
        </p:nvSpPr>
        <p:spPr bwMode="auto">
          <a:xfrm>
            <a:off x="4050257" y="1468270"/>
            <a:ext cx="1716941" cy="806307"/>
          </a:xfrm>
          <a:custGeom>
            <a:avLst/>
            <a:gdLst/>
            <a:ahLst/>
            <a:cxnLst>
              <a:cxn ang="0">
                <a:pos x="458" y="456"/>
              </a:cxn>
              <a:cxn ang="0">
                <a:pos x="0" y="0"/>
              </a:cxn>
              <a:cxn ang="0">
                <a:pos x="513" y="0"/>
              </a:cxn>
              <a:cxn ang="0">
                <a:pos x="971" y="456"/>
              </a:cxn>
              <a:cxn ang="0">
                <a:pos x="458" y="456"/>
              </a:cxn>
            </a:cxnLst>
            <a:rect l="0" t="0" r="r" b="b"/>
            <a:pathLst>
              <a:path w="971" h="456">
                <a:moveTo>
                  <a:pt x="458" y="456"/>
                </a:moveTo>
                <a:lnTo>
                  <a:pt x="0" y="0"/>
                </a:lnTo>
                <a:lnTo>
                  <a:pt x="513" y="0"/>
                </a:lnTo>
                <a:lnTo>
                  <a:pt x="971" y="456"/>
                </a:lnTo>
                <a:lnTo>
                  <a:pt x="458" y="456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>
            <p:custDataLst>
              <p:tags r:id="rId34"/>
            </p:custDataLst>
          </p:nvPr>
        </p:nvSpPr>
        <p:spPr bwMode="auto">
          <a:xfrm>
            <a:off x="4866605" y="2274577"/>
            <a:ext cx="900593" cy="90106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>
            <p:custDataLst>
              <p:tags r:id="rId35"/>
            </p:custDataLst>
          </p:nvPr>
        </p:nvSpPr>
        <p:spPr bwMode="auto">
          <a:xfrm>
            <a:off x="4951343" y="2378873"/>
            <a:ext cx="731116" cy="714014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>
            <p:custDataLst>
              <p:tags r:id="rId36"/>
            </p:custDataLst>
          </p:nvPr>
        </p:nvSpPr>
        <p:spPr>
          <a:xfrm>
            <a:off x="5228075" y="2639797"/>
            <a:ext cx="177654" cy="192166"/>
          </a:xfrm>
          <a:prstGeom prst="rect">
            <a:avLst/>
          </a:prstGeom>
        </p:spPr>
        <p:txBody>
          <a:bodyPr wrap="none" lIns="0" tIns="0" rIns="0" bIns="0" anchor="b">
            <a:normAutofit fontScale="65000" lnSpcReduction="20000"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sz="1600" dirty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37"/>
            </p:custDataLst>
          </p:nvPr>
        </p:nvSpPr>
        <p:spPr>
          <a:xfrm>
            <a:off x="5899567" y="2502117"/>
            <a:ext cx="615533" cy="288250"/>
          </a:xfrm>
          <a:prstGeom prst="rect">
            <a:avLst/>
          </a:prstGeom>
        </p:spPr>
        <p:txBody>
          <a:bodyPr wrap="square" lIns="90000" tIns="46800" rIns="90000" bIns="46800" anchor="ctr">
            <a:normAutofit fontScale="47500" lnSpcReduction="20000"/>
          </a:bodyPr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100%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38"/>
            </p:custDataLst>
          </p:nvPr>
        </p:nvSpPr>
        <p:spPr bwMode="auto">
          <a:xfrm rot="707884">
            <a:off x="4889280" y="1363210"/>
            <a:ext cx="129578" cy="129578"/>
          </a:xfrm>
          <a:custGeom>
            <a:avLst/>
            <a:gdLst/>
            <a:ahLst/>
            <a:cxnLst>
              <a:cxn ang="0">
                <a:pos x="61" y="31"/>
              </a:cxn>
              <a:cxn ang="0">
                <a:pos x="31" y="61"/>
              </a:cxn>
              <a:cxn ang="0">
                <a:pos x="0" y="31"/>
              </a:cxn>
              <a:cxn ang="0">
                <a:pos x="31" y="0"/>
              </a:cxn>
              <a:cxn ang="0">
                <a:pos x="61" y="31"/>
              </a:cxn>
              <a:cxn ang="0">
                <a:pos x="61" y="31"/>
              </a:cxn>
              <a:cxn ang="0">
                <a:pos x="61" y="31"/>
              </a:cxn>
            </a:cxnLst>
            <a:rect l="0" t="0" r="r" b="b"/>
            <a:pathLst>
              <a:path w="61" h="61">
                <a:moveTo>
                  <a:pt x="61" y="31"/>
                </a:moveTo>
                <a:cubicBezTo>
                  <a:pt x="61" y="48"/>
                  <a:pt x="48" y="61"/>
                  <a:pt x="31" y="61"/>
                </a:cubicBezTo>
                <a:cubicBezTo>
                  <a:pt x="14" y="61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lose/>
                <a:moveTo>
                  <a:pt x="61" y="31"/>
                </a:moveTo>
                <a:cubicBezTo>
                  <a:pt x="61" y="31"/>
                  <a:pt x="61" y="31"/>
                  <a:pt x="61" y="31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39"/>
            </p:custDataLst>
          </p:nvPr>
        </p:nvSpPr>
        <p:spPr bwMode="auto">
          <a:xfrm rot="707884">
            <a:off x="4642487" y="1428444"/>
            <a:ext cx="617712" cy="598187"/>
          </a:xfrm>
          <a:custGeom>
            <a:avLst/>
            <a:gdLst/>
            <a:ahLst/>
            <a:cxnLst>
              <a:cxn ang="0">
                <a:pos x="287" y="194"/>
              </a:cxn>
              <a:cxn ang="0">
                <a:pos x="218" y="136"/>
              </a:cxn>
              <a:cxn ang="0">
                <a:pos x="171" y="43"/>
              </a:cxn>
              <a:cxn ang="0">
                <a:pos x="123" y="43"/>
              </a:cxn>
              <a:cxn ang="0">
                <a:pos x="121" y="46"/>
              </a:cxn>
              <a:cxn ang="0">
                <a:pos x="32" y="8"/>
              </a:cxn>
              <a:cxn ang="0">
                <a:pos x="22" y="43"/>
              </a:cxn>
              <a:cxn ang="0">
                <a:pos x="121" y="89"/>
              </a:cxn>
              <a:cxn ang="0">
                <a:pos x="124" y="91"/>
              </a:cxn>
              <a:cxn ang="0">
                <a:pos x="151" y="145"/>
              </a:cxn>
              <a:cxn ang="0">
                <a:pos x="152" y="155"/>
              </a:cxn>
              <a:cxn ang="0">
                <a:pos x="144" y="189"/>
              </a:cxn>
              <a:cxn ang="0">
                <a:pos x="115" y="153"/>
              </a:cxn>
              <a:cxn ang="0">
                <a:pos x="76" y="176"/>
              </a:cxn>
              <a:cxn ang="0">
                <a:pos x="137" y="245"/>
              </a:cxn>
              <a:cxn ang="0">
                <a:pos x="173" y="241"/>
              </a:cxn>
              <a:cxn ang="0">
                <a:pos x="193" y="176"/>
              </a:cxn>
              <a:cxn ang="0">
                <a:pos x="198" y="175"/>
              </a:cxn>
              <a:cxn ang="0">
                <a:pos x="203" y="178"/>
              </a:cxn>
              <a:cxn ang="0">
                <a:pos x="239" y="204"/>
              </a:cxn>
              <a:cxn ang="0">
                <a:pos x="203" y="231"/>
              </a:cxn>
              <a:cxn ang="0">
                <a:pos x="226" y="270"/>
              </a:cxn>
              <a:cxn ang="0">
                <a:pos x="283" y="221"/>
              </a:cxn>
              <a:cxn ang="0">
                <a:pos x="287" y="194"/>
              </a:cxn>
              <a:cxn ang="0">
                <a:pos x="287" y="194"/>
              </a:cxn>
              <a:cxn ang="0">
                <a:pos x="287" y="194"/>
              </a:cxn>
            </a:cxnLst>
            <a:rect l="0" t="0" r="r" b="b"/>
            <a:pathLst>
              <a:path w="292" h="283">
                <a:moveTo>
                  <a:pt x="287" y="194"/>
                </a:moveTo>
                <a:cubicBezTo>
                  <a:pt x="271" y="167"/>
                  <a:pt x="247" y="148"/>
                  <a:pt x="218" y="136"/>
                </a:cubicBezTo>
                <a:cubicBezTo>
                  <a:pt x="217" y="100"/>
                  <a:pt x="199" y="66"/>
                  <a:pt x="171" y="43"/>
                </a:cubicBezTo>
                <a:cubicBezTo>
                  <a:pt x="157" y="32"/>
                  <a:pt x="137" y="29"/>
                  <a:pt x="123" y="43"/>
                </a:cubicBezTo>
                <a:cubicBezTo>
                  <a:pt x="122" y="44"/>
                  <a:pt x="122" y="45"/>
                  <a:pt x="121" y="46"/>
                </a:cubicBezTo>
                <a:cubicBezTo>
                  <a:pt x="92" y="30"/>
                  <a:pt x="61" y="18"/>
                  <a:pt x="32" y="8"/>
                </a:cubicBezTo>
                <a:cubicBezTo>
                  <a:pt x="10" y="0"/>
                  <a:pt x="0" y="35"/>
                  <a:pt x="22" y="43"/>
                </a:cubicBezTo>
                <a:cubicBezTo>
                  <a:pt x="55" y="54"/>
                  <a:pt x="91" y="68"/>
                  <a:pt x="121" y="89"/>
                </a:cubicBezTo>
                <a:cubicBezTo>
                  <a:pt x="122" y="90"/>
                  <a:pt x="123" y="91"/>
                  <a:pt x="124" y="91"/>
                </a:cubicBezTo>
                <a:cubicBezTo>
                  <a:pt x="141" y="105"/>
                  <a:pt x="152" y="122"/>
                  <a:pt x="151" y="145"/>
                </a:cubicBezTo>
                <a:cubicBezTo>
                  <a:pt x="151" y="148"/>
                  <a:pt x="151" y="152"/>
                  <a:pt x="152" y="155"/>
                </a:cubicBezTo>
                <a:cubicBezTo>
                  <a:pt x="150" y="166"/>
                  <a:pt x="148" y="178"/>
                  <a:pt x="144" y="189"/>
                </a:cubicBezTo>
                <a:cubicBezTo>
                  <a:pt x="133" y="178"/>
                  <a:pt x="124" y="167"/>
                  <a:pt x="115" y="153"/>
                </a:cubicBezTo>
                <a:cubicBezTo>
                  <a:pt x="100" y="129"/>
                  <a:pt x="61" y="152"/>
                  <a:pt x="76" y="176"/>
                </a:cubicBezTo>
                <a:cubicBezTo>
                  <a:pt x="93" y="202"/>
                  <a:pt x="115" y="224"/>
                  <a:pt x="137" y="245"/>
                </a:cubicBezTo>
                <a:cubicBezTo>
                  <a:pt x="147" y="254"/>
                  <a:pt x="167" y="255"/>
                  <a:pt x="173" y="241"/>
                </a:cubicBezTo>
                <a:cubicBezTo>
                  <a:pt x="182" y="220"/>
                  <a:pt x="189" y="198"/>
                  <a:pt x="193" y="176"/>
                </a:cubicBezTo>
                <a:cubicBezTo>
                  <a:pt x="195" y="176"/>
                  <a:pt x="196" y="176"/>
                  <a:pt x="198" y="175"/>
                </a:cubicBezTo>
                <a:cubicBezTo>
                  <a:pt x="199" y="176"/>
                  <a:pt x="201" y="177"/>
                  <a:pt x="203" y="178"/>
                </a:cubicBezTo>
                <a:cubicBezTo>
                  <a:pt x="217" y="183"/>
                  <a:pt x="229" y="192"/>
                  <a:pt x="239" y="204"/>
                </a:cubicBezTo>
                <a:cubicBezTo>
                  <a:pt x="228" y="215"/>
                  <a:pt x="217" y="224"/>
                  <a:pt x="203" y="231"/>
                </a:cubicBezTo>
                <a:cubicBezTo>
                  <a:pt x="178" y="244"/>
                  <a:pt x="200" y="283"/>
                  <a:pt x="226" y="270"/>
                </a:cubicBezTo>
                <a:cubicBezTo>
                  <a:pt x="249" y="259"/>
                  <a:pt x="267" y="241"/>
                  <a:pt x="283" y="221"/>
                </a:cubicBezTo>
                <a:cubicBezTo>
                  <a:pt x="290" y="214"/>
                  <a:pt x="292" y="204"/>
                  <a:pt x="287" y="194"/>
                </a:cubicBezTo>
                <a:close/>
                <a:moveTo>
                  <a:pt x="287" y="194"/>
                </a:moveTo>
                <a:cubicBezTo>
                  <a:pt x="287" y="194"/>
                  <a:pt x="287" y="194"/>
                  <a:pt x="287" y="19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40"/>
            </p:custDataLst>
          </p:nvPr>
        </p:nvSpPr>
        <p:spPr bwMode="auto">
          <a:xfrm rot="707884">
            <a:off x="4911260" y="1241262"/>
            <a:ext cx="116265" cy="126915"/>
          </a:xfrm>
          <a:custGeom>
            <a:avLst/>
            <a:gdLst/>
            <a:ahLst/>
            <a:cxnLst>
              <a:cxn ang="0">
                <a:pos x="14" y="54"/>
              </a:cxn>
              <a:cxn ang="0">
                <a:pos x="27" y="49"/>
              </a:cxn>
              <a:cxn ang="0">
                <a:pos x="55" y="60"/>
              </a:cxn>
              <a:cxn ang="0">
                <a:pos x="42" y="22"/>
              </a:cxn>
              <a:cxn ang="0">
                <a:pos x="7" y="31"/>
              </a:cxn>
              <a:cxn ang="0">
                <a:pos x="14" y="54"/>
              </a:cxn>
              <a:cxn ang="0">
                <a:pos x="14" y="54"/>
              </a:cxn>
              <a:cxn ang="0">
                <a:pos x="14" y="54"/>
              </a:cxn>
            </a:cxnLst>
            <a:rect l="0" t="0" r="r" b="b"/>
            <a:pathLst>
              <a:path w="55" h="60">
                <a:moveTo>
                  <a:pt x="14" y="54"/>
                </a:moveTo>
                <a:cubicBezTo>
                  <a:pt x="18" y="52"/>
                  <a:pt x="23" y="49"/>
                  <a:pt x="27" y="49"/>
                </a:cubicBezTo>
                <a:cubicBezTo>
                  <a:pt x="38" y="49"/>
                  <a:pt x="48" y="53"/>
                  <a:pt x="55" y="60"/>
                </a:cubicBezTo>
                <a:cubicBezTo>
                  <a:pt x="50" y="48"/>
                  <a:pt x="46" y="35"/>
                  <a:pt x="42" y="22"/>
                </a:cubicBezTo>
                <a:cubicBezTo>
                  <a:pt x="35" y="0"/>
                  <a:pt x="0" y="9"/>
                  <a:pt x="7" y="31"/>
                </a:cubicBezTo>
                <a:cubicBezTo>
                  <a:pt x="9" y="38"/>
                  <a:pt x="11" y="47"/>
                  <a:pt x="14" y="54"/>
                </a:cubicBezTo>
                <a:close/>
                <a:moveTo>
                  <a:pt x="14" y="54"/>
                </a:moveTo>
                <a:cubicBezTo>
                  <a:pt x="14" y="54"/>
                  <a:pt x="14" y="54"/>
                  <a:pt x="14" y="54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41"/>
            </p:custDataLst>
          </p:nvPr>
        </p:nvSpPr>
        <p:spPr bwMode="auto">
          <a:xfrm rot="18520286" flipH="1">
            <a:off x="4816586" y="1042737"/>
            <a:ext cx="273313" cy="329083"/>
          </a:xfrm>
          <a:custGeom>
            <a:avLst/>
            <a:gdLst/>
            <a:ahLst/>
            <a:cxnLst>
              <a:cxn ang="0">
                <a:pos x="328" y="0"/>
              </a:cxn>
              <a:cxn ang="0">
                <a:pos x="271" y="33"/>
              </a:cxn>
              <a:cxn ang="0">
                <a:pos x="122" y="33"/>
              </a:cxn>
              <a:cxn ang="0">
                <a:pos x="66" y="0"/>
              </a:cxn>
              <a:cxn ang="0">
                <a:pos x="0" y="66"/>
              </a:cxn>
              <a:cxn ang="0">
                <a:pos x="73" y="181"/>
              </a:cxn>
              <a:cxn ang="0">
                <a:pos x="116" y="222"/>
              </a:cxn>
              <a:cxn ang="0">
                <a:pos x="163" y="298"/>
              </a:cxn>
              <a:cxn ang="0">
                <a:pos x="97" y="474"/>
              </a:cxn>
              <a:cxn ang="0">
                <a:pos x="295" y="474"/>
              </a:cxn>
              <a:cxn ang="0">
                <a:pos x="226" y="301"/>
              </a:cxn>
              <a:cxn ang="0">
                <a:pos x="278" y="222"/>
              </a:cxn>
              <a:cxn ang="0">
                <a:pos x="321" y="181"/>
              </a:cxn>
              <a:cxn ang="0">
                <a:pos x="394" y="66"/>
              </a:cxn>
              <a:cxn ang="0">
                <a:pos x="328" y="0"/>
              </a:cxn>
              <a:cxn ang="0">
                <a:pos x="156" y="126"/>
              </a:cxn>
              <a:cxn ang="0">
                <a:pos x="187" y="99"/>
              </a:cxn>
              <a:cxn ang="0">
                <a:pos x="213" y="99"/>
              </a:cxn>
              <a:cxn ang="0">
                <a:pos x="213" y="213"/>
              </a:cxn>
              <a:cxn ang="0">
                <a:pos x="180" y="213"/>
              </a:cxn>
              <a:cxn ang="0">
                <a:pos x="180" y="148"/>
              </a:cxn>
              <a:cxn ang="0">
                <a:pos x="156" y="148"/>
              </a:cxn>
              <a:cxn ang="0">
                <a:pos x="156" y="126"/>
              </a:cxn>
              <a:cxn ang="0">
                <a:pos x="94" y="156"/>
              </a:cxn>
              <a:cxn ang="0">
                <a:pos x="33" y="66"/>
              </a:cxn>
              <a:cxn ang="0">
                <a:pos x="66" y="33"/>
              </a:cxn>
              <a:cxn ang="0">
                <a:pos x="82" y="37"/>
              </a:cxn>
              <a:cxn ang="0">
                <a:pos x="96" y="158"/>
              </a:cxn>
              <a:cxn ang="0">
                <a:pos x="94" y="156"/>
              </a:cxn>
              <a:cxn ang="0">
                <a:pos x="299" y="156"/>
              </a:cxn>
              <a:cxn ang="0">
                <a:pos x="297" y="158"/>
              </a:cxn>
              <a:cxn ang="0">
                <a:pos x="312" y="37"/>
              </a:cxn>
              <a:cxn ang="0">
                <a:pos x="328" y="33"/>
              </a:cxn>
              <a:cxn ang="0">
                <a:pos x="361" y="66"/>
              </a:cxn>
              <a:cxn ang="0">
                <a:pos x="299" y="156"/>
              </a:cxn>
              <a:cxn ang="0">
                <a:pos x="299" y="156"/>
              </a:cxn>
              <a:cxn ang="0">
                <a:pos x="299" y="156"/>
              </a:cxn>
            </a:cxnLst>
            <a:rect l="0" t="0" r="r" b="b"/>
            <a:pathLst>
              <a:path w="394" h="474">
                <a:moveTo>
                  <a:pt x="328" y="0"/>
                </a:moveTo>
                <a:cubicBezTo>
                  <a:pt x="303" y="0"/>
                  <a:pt x="282" y="13"/>
                  <a:pt x="271" y="33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11" y="13"/>
                  <a:pt x="90" y="0"/>
                  <a:pt x="66" y="0"/>
                </a:cubicBezTo>
                <a:cubicBezTo>
                  <a:pt x="29" y="0"/>
                  <a:pt x="0" y="29"/>
                  <a:pt x="0" y="66"/>
                </a:cubicBezTo>
                <a:cubicBezTo>
                  <a:pt x="0" y="119"/>
                  <a:pt x="37" y="151"/>
                  <a:pt x="73" y="181"/>
                </a:cubicBezTo>
                <a:cubicBezTo>
                  <a:pt x="89" y="195"/>
                  <a:pt x="104" y="208"/>
                  <a:pt x="116" y="222"/>
                </a:cubicBezTo>
                <a:cubicBezTo>
                  <a:pt x="129" y="255"/>
                  <a:pt x="145" y="282"/>
                  <a:pt x="163" y="298"/>
                </a:cubicBezTo>
                <a:cubicBezTo>
                  <a:pt x="214" y="353"/>
                  <a:pt x="97" y="425"/>
                  <a:pt x="97" y="474"/>
                </a:cubicBezTo>
                <a:cubicBezTo>
                  <a:pt x="295" y="474"/>
                  <a:pt x="295" y="474"/>
                  <a:pt x="295" y="474"/>
                </a:cubicBezTo>
                <a:cubicBezTo>
                  <a:pt x="295" y="426"/>
                  <a:pt x="183" y="352"/>
                  <a:pt x="226" y="301"/>
                </a:cubicBezTo>
                <a:cubicBezTo>
                  <a:pt x="246" y="286"/>
                  <a:pt x="264" y="258"/>
                  <a:pt x="278" y="222"/>
                </a:cubicBezTo>
                <a:cubicBezTo>
                  <a:pt x="290" y="208"/>
                  <a:pt x="305" y="195"/>
                  <a:pt x="321" y="181"/>
                </a:cubicBezTo>
                <a:cubicBezTo>
                  <a:pt x="356" y="151"/>
                  <a:pt x="394" y="119"/>
                  <a:pt x="394" y="66"/>
                </a:cubicBezTo>
                <a:cubicBezTo>
                  <a:pt x="394" y="29"/>
                  <a:pt x="365" y="0"/>
                  <a:pt x="328" y="0"/>
                </a:cubicBezTo>
                <a:close/>
                <a:moveTo>
                  <a:pt x="156" y="126"/>
                </a:moveTo>
                <a:cubicBezTo>
                  <a:pt x="175" y="126"/>
                  <a:pt x="185" y="107"/>
                  <a:pt x="187" y="99"/>
                </a:cubicBezTo>
                <a:cubicBezTo>
                  <a:pt x="213" y="99"/>
                  <a:pt x="213" y="99"/>
                  <a:pt x="213" y="99"/>
                </a:cubicBezTo>
                <a:cubicBezTo>
                  <a:pt x="213" y="213"/>
                  <a:pt x="213" y="213"/>
                  <a:pt x="213" y="213"/>
                </a:cubicBezTo>
                <a:cubicBezTo>
                  <a:pt x="180" y="213"/>
                  <a:pt x="180" y="213"/>
                  <a:pt x="180" y="213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156" y="148"/>
                  <a:pt x="156" y="148"/>
                  <a:pt x="156" y="148"/>
                </a:cubicBezTo>
                <a:lnTo>
                  <a:pt x="156" y="126"/>
                </a:lnTo>
                <a:close/>
                <a:moveTo>
                  <a:pt x="94" y="156"/>
                </a:moveTo>
                <a:cubicBezTo>
                  <a:pt x="61" y="128"/>
                  <a:pt x="33" y="104"/>
                  <a:pt x="33" y="66"/>
                </a:cubicBezTo>
                <a:cubicBezTo>
                  <a:pt x="33" y="47"/>
                  <a:pt x="47" y="33"/>
                  <a:pt x="66" y="33"/>
                </a:cubicBezTo>
                <a:cubicBezTo>
                  <a:pt x="72" y="33"/>
                  <a:pt x="77" y="35"/>
                  <a:pt x="82" y="37"/>
                </a:cubicBezTo>
                <a:cubicBezTo>
                  <a:pt x="82" y="78"/>
                  <a:pt x="88" y="120"/>
                  <a:pt x="96" y="158"/>
                </a:cubicBezTo>
                <a:cubicBezTo>
                  <a:pt x="96" y="157"/>
                  <a:pt x="95" y="157"/>
                  <a:pt x="94" y="156"/>
                </a:cubicBezTo>
                <a:close/>
                <a:moveTo>
                  <a:pt x="299" y="156"/>
                </a:moveTo>
                <a:cubicBezTo>
                  <a:pt x="299" y="157"/>
                  <a:pt x="298" y="157"/>
                  <a:pt x="297" y="158"/>
                </a:cubicBezTo>
                <a:cubicBezTo>
                  <a:pt x="306" y="120"/>
                  <a:pt x="311" y="78"/>
                  <a:pt x="312" y="37"/>
                </a:cubicBezTo>
                <a:cubicBezTo>
                  <a:pt x="316" y="35"/>
                  <a:pt x="322" y="33"/>
                  <a:pt x="328" y="33"/>
                </a:cubicBezTo>
                <a:cubicBezTo>
                  <a:pt x="347" y="33"/>
                  <a:pt x="361" y="47"/>
                  <a:pt x="361" y="66"/>
                </a:cubicBezTo>
                <a:cubicBezTo>
                  <a:pt x="361" y="104"/>
                  <a:pt x="332" y="128"/>
                  <a:pt x="299" y="156"/>
                </a:cubicBezTo>
                <a:close/>
                <a:moveTo>
                  <a:pt x="299" y="156"/>
                </a:moveTo>
                <a:cubicBezTo>
                  <a:pt x="299" y="156"/>
                  <a:pt x="299" y="156"/>
                  <a:pt x="299" y="156"/>
                </a:cubicBezTo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2"/>
            </p:custDataLst>
          </p:nvPr>
        </p:nvSpPr>
        <p:spPr>
          <a:xfrm>
            <a:off x="7664830" y="518581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创建背景</a:t>
            </a:r>
            <a:endParaRPr lang="zh-CN" altLang="en-US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0" name="任意多边形 19"/>
          <p:cNvSpPr/>
          <p:nvPr>
            <p:custDataLst>
              <p:tags r:id="rId43"/>
            </p:custDataLst>
          </p:nvPr>
        </p:nvSpPr>
        <p:spPr bwMode="auto">
          <a:xfrm>
            <a:off x="7200042" y="523252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F74AD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1" name="文本框 130"/>
          <p:cNvSpPr txBox="1"/>
          <p:nvPr>
            <p:custDataLst>
              <p:tags r:id="rId44"/>
            </p:custDataLst>
          </p:nvPr>
        </p:nvSpPr>
        <p:spPr>
          <a:xfrm>
            <a:off x="7664829" y="4381901"/>
            <a:ext cx="3669606" cy="401074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3498D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玩家信息</a:t>
            </a:r>
            <a:endParaRPr lang="zh-CN" altLang="en-US" b="1" spc="300">
              <a:solidFill>
                <a:srgbClr val="3498D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3" name="任意多边形 20"/>
          <p:cNvSpPr/>
          <p:nvPr>
            <p:custDataLst>
              <p:tags r:id="rId45"/>
            </p:custDataLst>
          </p:nvPr>
        </p:nvSpPr>
        <p:spPr bwMode="auto">
          <a:xfrm>
            <a:off x="7200041" y="4464107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3498D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46"/>
            </p:custDataLst>
          </p:nvPr>
        </p:nvSpPr>
        <p:spPr>
          <a:xfrm>
            <a:off x="7664829" y="3688261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创建房间</a:t>
            </a:r>
            <a:endParaRPr lang="zh-CN" altLang="en-US" b="1" spc="30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6" name="任意多边形 21"/>
          <p:cNvSpPr/>
          <p:nvPr>
            <p:custDataLst>
              <p:tags r:id="rId47"/>
            </p:custDataLst>
          </p:nvPr>
        </p:nvSpPr>
        <p:spPr bwMode="auto">
          <a:xfrm>
            <a:off x="7200041" y="3749830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1AA3AA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48"/>
            </p:custDataLst>
          </p:nvPr>
        </p:nvSpPr>
        <p:spPr>
          <a:xfrm>
            <a:off x="7664830" y="3096084"/>
            <a:ext cx="3669606" cy="40107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加入房间</a:t>
            </a:r>
            <a:r>
              <a:rPr lang="en-US" altLang="zh-CN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+</a:t>
            </a:r>
            <a:r>
              <a:rPr lang="zh-CN" altLang="en-US" b="1" spc="300">
                <a:solidFill>
                  <a:srgbClr val="69A35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输入界面</a:t>
            </a:r>
            <a:endParaRPr lang="zh-CN" altLang="en-US" b="1" spc="300">
              <a:solidFill>
                <a:srgbClr val="69A35B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9" name="任意多边形 22"/>
          <p:cNvSpPr/>
          <p:nvPr>
            <p:custDataLst>
              <p:tags r:id="rId49"/>
            </p:custDataLst>
          </p:nvPr>
        </p:nvSpPr>
        <p:spPr bwMode="auto">
          <a:xfrm>
            <a:off x="7200042" y="3136335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69A35B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文本框 139"/>
          <p:cNvSpPr txBox="1"/>
          <p:nvPr>
            <p:custDataLst>
              <p:tags r:id="rId50"/>
            </p:custDataLst>
          </p:nvPr>
        </p:nvSpPr>
        <p:spPr>
          <a:xfrm>
            <a:off x="7664830" y="2448040"/>
            <a:ext cx="3669606" cy="40626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音效添加</a:t>
            </a:r>
            <a:endParaRPr lang="zh-CN" altLang="en-US" b="1" spc="30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2" name="任意多边形 19"/>
          <p:cNvSpPr/>
          <p:nvPr>
            <p:custDataLst>
              <p:tags r:id="rId51"/>
            </p:custDataLst>
          </p:nvPr>
        </p:nvSpPr>
        <p:spPr bwMode="auto">
          <a:xfrm>
            <a:off x="7200042" y="2513211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9BBB59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文本框 142"/>
          <p:cNvSpPr txBox="1"/>
          <p:nvPr>
            <p:custDataLst>
              <p:tags r:id="rId52"/>
            </p:custDataLst>
          </p:nvPr>
        </p:nvSpPr>
        <p:spPr>
          <a:xfrm>
            <a:off x="7664830" y="1875897"/>
            <a:ext cx="3669606" cy="369332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92500" lnSpcReduction="20000"/>
          </a:bodyPr>
          <a:p>
            <a:pPr lvl="0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测试</a:t>
            </a:r>
            <a:endParaRPr lang="zh-CN" altLang="en-US" b="1" spc="30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5" name="任意多边形 19"/>
          <p:cNvSpPr/>
          <p:nvPr>
            <p:custDataLst>
              <p:tags r:id="rId53"/>
            </p:custDataLst>
          </p:nvPr>
        </p:nvSpPr>
        <p:spPr bwMode="auto">
          <a:xfrm>
            <a:off x="7200042" y="1922602"/>
            <a:ext cx="392218" cy="3922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anchor="ctr"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i"/>
  <p:tag name="KSO_WM_UNIT_INDEX" val="1_1_1"/>
  <p:tag name="KSO_WM_UNIT_ID" val="diagram20165055_4*p_h_i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a"/>
  <p:tag name="KSO_WM_UNIT_INDEX" val="1_1_1"/>
  <p:tag name="KSO_WM_UNIT_ID" val="diagram20165055_4*p_h_a*1_1_1"/>
  <p:tag name="KSO_WM_TEMPLATE_CATEGORY" val="diagram"/>
  <p:tag name="KSO_WM_TEMPLATE_INDEX" val="2016505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a"/>
  <p:tag name="KSO_WM_UNIT_INDEX" val="1_1_1_1"/>
  <p:tag name="KSO_WM_UNIT_ID" val="diagram20165055_4*p_h_h_a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2_1"/>
  <p:tag name="KSO_WM_UNIT_ID" val="diagram20165055_4*p_h_h_h_a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3"/>
  <p:tag name="KSO_WM_UNIT_ID" val="diagram20165055_4*p_h_h_i*1_1_2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3_2"/>
  <p:tag name="KSO_WM_UNIT_ID" val="diagram20165055_4*p_h_h_h_i*1_1_2_3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3"/>
  <p:tag name="KSO_WM_UNIT_ID" val="diagram20165055_4*p_h_h_h_i*1_1_2_2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1"/>
  <p:tag name="KSO_WM_UNIT_ID" val="diagram20165055_4*p_h_h_h_i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3"/>
  <p:tag name="KSO_WM_UNIT_ID" val="diagram20165055_4*p_h_h_h_i*1_1_2_1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1"/>
  <p:tag name="KSO_WM_UNIT_ID" val="diagram20165055_4*p_h_h_h_i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1_2"/>
  <p:tag name="KSO_WM_UNIT_ID" val="diagram20165055_4*p_h_h_h_i*1_1_2_1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ags/tag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3"/>
  <p:tag name="KSO_WM_UNIT_ID" val="diagram20165055_4*p_h_h_i*1_1_1_3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1_1"/>
  <p:tag name="KSO_WM_UNIT_ID" val="diagram20165055_4*p_h_h_h_a*1_1_2_1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a"/>
  <p:tag name="KSO_WM_UNIT_INDEX" val="1_1_2_2_1"/>
  <p:tag name="KSO_WM_UNIT_ID" val="diagram20165055_4*p_h_h_h_a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910_5*m_h_i*1_1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910_5*m_h_i*1_1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910_5*m_h_i*1_2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910_5*m_h_i*1_2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0910_5*m_h_i*1_3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910_5*m_h_i*1_3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20200910_5*m_h_i*1_4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0910_5*m_h_i*1_4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i"/>
  <p:tag name="KSO_WM_UNIT_INDEX" val="1_1"/>
  <p:tag name="KSO_WM_UNIT_ID" val="diagram20165055_4*p_i*1_1"/>
  <p:tag name="KSO_WM_TEMPLATE_CATEGORY" val="diagram"/>
  <p:tag name="KSO_WM_TEMPLATE_INDEX" val="20165055"/>
  <p:tag name="KSO_WM_UNIT_LAYERLEVEL" val="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0910_5*m_h_i*1_4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0910_5*m_h_i*1_4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910_5*m_h_i*1_4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910_5*m_h_i*1_1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910_5*m_h_i*1_1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910_5*m_h_i*1_1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910_5*m_h_i*1_2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910_5*m_h_i*1_2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910_5*m_h_i*1_2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910_5*m_h_i*1_3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1"/>
  <p:tag name="KSO_WM_UNIT_ID" val="diagram20165055_4*p_h_h_i*1_1_1_1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910_5*m_h_i*1_3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910_5*m_h_i*1_3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910_5*m_h_i*1_1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4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7"/>
  <p:tag name="KSO_WM_UNIT_ID" val="diagram20200910_5*m_h_i*1_4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4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20200910_5*m_h_i*1_2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20200910_5*m_h_i*1_3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6"/>
  <p:tag name="KSO_WM_UNIT_ID" val="diagram20200910_5*m_h_i*1_5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5"/>
  <p:tag name="KSO_WM_UNIT_ID" val="diagram20200910_5*m_h_i*1_5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200910_5*m_h_i*1_5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00910_5*m_h_i*1_5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1_2"/>
  <p:tag name="KSO_WM_UNIT_ID" val="diagram20165055_4*p_h_h_i*1_1_1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00910_5*m_h_i*1_5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7"/>
  <p:tag name="KSO_WM_UNIT_ID" val="diagram20200910_5*m_h_i*1_5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0"/>
  <p:tag name="KSO_WM_UNIT_ID" val="diagram20200910_5*m_h_i*1_6_10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9"/>
  <p:tag name="KSO_WM_UNIT_ID" val="diagram20200910_5*m_h_i*1_6_9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8"/>
  <p:tag name="KSO_WM_UNIT_ID" val="diagram20200910_5*m_h_i*1_6_8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7"/>
  <p:tag name="KSO_WM_UNIT_ID" val="diagram20200910_5*m_h_i*1_6_7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6"/>
  <p:tag name="KSO_WM_UNIT_ID" val="diagram20200910_5*m_h_i*1_6_6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5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1"/>
  <p:tag name="KSO_WM_UNIT_ID" val="diagram20200910_5*m_h_i*1_6_1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5"/>
  <p:tag name="KSO_WM_UNIT_ID" val="diagram20200910_5*m_h_i*1_6_5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4"/>
  <p:tag name="KSO_WM_UNIT_ID" val="diagram20200910_5*m_h_i*1_6_4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i"/>
  <p:tag name="KSO_WM_UNIT_INDEX" val="1_1_2_2"/>
  <p:tag name="KSO_WM_UNIT_ID" val="diagram20165055_4*p_h_h_i*1_1_2_2"/>
  <p:tag name="KSO_WM_TEMPLATE_CATEGORY" val="diagram"/>
  <p:tag name="KSO_WM_TEMPLATE_INDEX" val="20165055"/>
  <p:tag name="KSO_WM_UNIT_LAYERLEVEL" val="1_1_1_1"/>
  <p:tag name="KSO_WM_TAG_VERSION" val="1.0"/>
  <p:tag name="KSO_WM_BEAUTIFY_FLAG" val="#wm#"/>
  <p:tag name="KSO_WM_UNIT_LINE_FORE_SCHEMECOLOR_INDEX" val="6"/>
  <p:tag name="KSO_WM_UNIT_LINE_FILL_TYPE" val="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00910_5*m_h_i*1_6_3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00910_5*m_h_i*1_6_2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910_5*m_h_a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910_5*m_h_i*1_1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910_5*m_h_a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910_5*m_h_i*1_2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910_5*m_h_a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910_5*m_h_i*1_3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910_5*m_h_a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910_5*m_h_i*1_4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3"/>
  <p:tag name="KSO_WM_UNIT_ID" val="diagram20165055_4*p_h_h_h_i*1_1_2_2_3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00910_5*m_h_a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00910_5*m_h_i*1_5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00910_5*m_h_a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00910_5*m_h_i*1_6_1"/>
  <p:tag name="KSO_WM_TEMPLATE_CATEGORY" val="diagram"/>
  <p:tag name="KSO_WM_TEMPLATE_INDEX" val="2020091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1"/>
  <p:tag name="KSO_WM_UNIT_ID" val="diagram20165055_4*p_h_h_h_i*1_1_2_2_1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p1-1"/>
  <p:tag name="KSO_WM_UNIT_TYPE" val="p_h_h_h_i"/>
  <p:tag name="KSO_WM_UNIT_INDEX" val="1_1_2_2_2"/>
  <p:tag name="KSO_WM_UNIT_ID" val="diagram20165055_4*p_h_h_h_i*1_1_2_2_2"/>
  <p:tag name="KSO_WM_TEMPLATE_CATEGORY" val="diagram"/>
  <p:tag name="KSO_WM_TEMPLATE_INDEX" val="20165055"/>
  <p:tag name="KSO_WM_UNIT_LAYERLEVEL" val="1_1_1_1_1"/>
  <p:tag name="KSO_WM_TAG_VERSION" val="1.0"/>
  <p:tag name="KSO_WM_BEAUTIFY_FLAG" val="#wm#"/>
  <p:tag name="KSO_WM_UNIT_LINE_FORE_SCHEMECOLOR_INDEX" val="6"/>
  <p:tag name="KSO_WM_UNIT_LINE_FILL_TYPE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WPS 演示</Application>
  <PresentationFormat>宽屏</PresentationFormat>
  <Paragraphs>72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Vrinda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176</cp:revision>
  <dcterms:created xsi:type="dcterms:W3CDTF">2019-07-11T04:27:00Z</dcterms:created>
  <dcterms:modified xsi:type="dcterms:W3CDTF">2019-07-30T23:59:35Z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